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784">
          <p15:clr>
            <a:srgbClr val="747775"/>
          </p15:clr>
        </p15:guide>
        <p15:guide id="3" pos="2976">
          <p15:clr>
            <a:srgbClr val="747775"/>
          </p15:clr>
        </p15:guide>
        <p15:guide id="4" pos="277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784"/>
        <p:guide pos="2976"/>
        <p:guide pos="277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05f6e4976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05f6e4976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05f6e497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05f6e497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05f6e497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05f6e497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05f6e4976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05f6e497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05f6e497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05f6e497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05f6e497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05f6e497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05f6e497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05f6e497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05f6e497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05f6e497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5f6e497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5f6e497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05f6e497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05f6e497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05f6e497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05f6e497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05f6e497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05f6e497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05f6e497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05f6e497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0b4c2bc7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0b4c2bc7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0b4c2bc7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0b4c2bc7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0b4c2bc7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0b4c2bc7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0b4c2bc7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0b4c2bc7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0b4c2bc7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0b4c2bc7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05f6e497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05f6e497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05f6e4976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05f6e497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0bb29c3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0bb29c3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05f6e4976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05f6e4976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05f6e497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05f6e497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05f6e4976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05f6e497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05f6e4976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05f6e4976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05f6e4976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05f6e4976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05f6e4976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505f6e4976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505f6e4976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505f6e4976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05f6e4976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505f6e4976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05f6e4976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505f6e4976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05f6e497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505f6e497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05f6e4976_5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05f6e4976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05f6e497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05f6e49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0b4c2bc7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0b4c2bc7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0b4c2bc7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0b4c2bc7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05f6e497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05f6e497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05f6e497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505f6e497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05f6e4976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05f6e4976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05f6e497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505f6e497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505f6e497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505f6e497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505f6e497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505f6e497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05f6e497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05f6e497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505f6e497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505f6e497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05f6e49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05f6e49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505f6e497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505f6e497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05f6e497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505f6e497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5f6e4976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505f6e4976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05f6e4976_6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05f6e4976_6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50b4c2bc7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50b4c2bc7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50b4c2bc7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50b4c2bc7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50b4c2bc7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50b4c2bc7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50bb29c3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50bb29c3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50b4c2bc7c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50b4c2bc7c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50b4c2bc7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50b4c2bc7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05f6e497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05f6e497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50b4c2bc7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50b4c2bc7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50b4c2bc7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50b4c2bc7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50b4c2bc7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50b4c2bc7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0b4c2bc7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50b4c2bc7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50b4c2bc7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50b4c2bc7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50b4c2bc7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50b4c2bc7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50b4c2bc7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50b4c2bc7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05f6e497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05f6e497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05f6e497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05f6e497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05f6e4976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05f6e4976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0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4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1.png"/><Relationship Id="rId4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image" Target="../media/image7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8.png"/><Relationship Id="rId4" Type="http://schemas.openxmlformats.org/officeDocument/2006/relationships/image" Target="../media/image63.png"/><Relationship Id="rId5" Type="http://schemas.openxmlformats.org/officeDocument/2006/relationships/image" Target="../media/image84.png"/><Relationship Id="rId6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3.png"/><Relationship Id="rId4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1.png"/><Relationship Id="rId4" Type="http://schemas.openxmlformats.org/officeDocument/2006/relationships/image" Target="../media/image8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5.png"/><Relationship Id="rId4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3.png"/><Relationship Id="rId4" Type="http://schemas.openxmlformats.org/officeDocument/2006/relationships/image" Target="../media/image79.png"/><Relationship Id="rId5" Type="http://schemas.openxmlformats.org/officeDocument/2006/relationships/image" Target="../media/image10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6.png"/><Relationship Id="rId4" Type="http://schemas.openxmlformats.org/officeDocument/2006/relationships/image" Target="../media/image9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8.png"/><Relationship Id="rId4" Type="http://schemas.openxmlformats.org/officeDocument/2006/relationships/image" Target="../media/image9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png"/><Relationship Id="rId4" Type="http://schemas.openxmlformats.org/officeDocument/2006/relationships/image" Target="../media/image100.png"/><Relationship Id="rId5" Type="http://schemas.openxmlformats.org/officeDocument/2006/relationships/image" Target="../media/image9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7.png"/><Relationship Id="rId4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0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개발환경 세팅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ko" sz="2080"/>
              <a:t>230608</a:t>
            </a:r>
            <a:endParaRPr sz="20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ko" sz="2080"/>
              <a:t>신치윤 이동형 조영원</a:t>
            </a:r>
            <a:endParaRPr sz="20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00" y="1079770"/>
            <a:ext cx="3641965" cy="302093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2963380" y="2601027"/>
            <a:ext cx="144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더블클릭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363300" y="29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1.node-v16.19.0-x64 설치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006" y="1079770"/>
            <a:ext cx="3839456" cy="302093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7433084" y="992650"/>
            <a:ext cx="48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1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250825" y="1266724"/>
            <a:ext cx="48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2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 flipH="1">
            <a:off x="6934659" y="2259225"/>
            <a:ext cx="70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6934652" y="3472511"/>
            <a:ext cx="48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4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8239355" y="4323066"/>
            <a:ext cx="5604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끝</a:t>
            </a:r>
            <a:endParaRPr b="1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241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.</a:t>
            </a:r>
            <a:r>
              <a:rPr lang="ko"/>
              <a:t>jdk-8u202-windows-x64 설치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75" y="1144500"/>
            <a:ext cx="2181225" cy="30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75" y="1576077"/>
            <a:ext cx="4212625" cy="320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399" y="1583650"/>
            <a:ext cx="4212625" cy="319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27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2.jdk-8u202-windows-x64 설치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0" y="1170125"/>
            <a:ext cx="4084924" cy="2339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525" y="1162100"/>
            <a:ext cx="4084926" cy="234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2.jdk-8u202-windows-x64 설치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18375"/>
            <a:ext cx="4267199" cy="32259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875" y="1869450"/>
            <a:ext cx="4138575" cy="8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4724400" y="1288650"/>
            <a:ext cx="4079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cmd에서 `java -version' 입력해서 버전확인</a:t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6218000" y="1951975"/>
            <a:ext cx="890700" cy="2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13" y="1893075"/>
            <a:ext cx="4029075" cy="186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200" y="876513"/>
            <a:ext cx="3867425" cy="39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5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2.jdk-8u202-windows-x64 설치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537025" y="676200"/>
            <a:ext cx="39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JAVA 환경변수 설정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406350" y="2991175"/>
            <a:ext cx="3924000" cy="68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835" y="1383525"/>
            <a:ext cx="4029075" cy="3860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96" y="754477"/>
            <a:ext cx="4514605" cy="42552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2.jdk-8u202-windows-x64 설치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1150200" y="3930225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1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2086100" y="1117050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2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3724625" y="2325450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6315025" y="1163250"/>
            <a:ext cx="11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5277075" y="2895238"/>
            <a:ext cx="305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변수이름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JAVA_HOME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5277075" y="3930213"/>
            <a:ext cx="4311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변수값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C:\tools\Java\jdk1.8.0_202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06" y="634800"/>
            <a:ext cx="6822650" cy="411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2.jdk-8u202-windows-x64 설치</a:t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1375725" y="4136950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1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3122325" y="2079150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2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5671850" y="3351450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6189050" y="3449725"/>
            <a:ext cx="305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변수이름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CLASSPATH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6189050" y="4334600"/>
            <a:ext cx="305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변수값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%JAVA_HOME%\lib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2.jdk-8u202-windows-x64 설치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30150"/>
            <a:ext cx="3806816" cy="4203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2800425" y="3048325"/>
            <a:ext cx="15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더블클릭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575" y="862350"/>
            <a:ext cx="3684299" cy="3630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4419600" y="4589300"/>
            <a:ext cx="368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%JAVA_HOME%\bin</a:t>
            </a:r>
            <a:endParaRPr sz="900"/>
          </a:p>
        </p:txBody>
      </p:sp>
      <p:sp>
        <p:nvSpPr>
          <p:cNvPr id="207" name="Google Shape;207;p29"/>
          <p:cNvSpPr txBox="1"/>
          <p:nvPr/>
        </p:nvSpPr>
        <p:spPr>
          <a:xfrm>
            <a:off x="7983000" y="1036825"/>
            <a:ext cx="41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1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4913275" y="787200"/>
            <a:ext cx="41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2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7935875" y="2263475"/>
            <a:ext cx="41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6199675" y="3935000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4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2.jdk-8u202-windows-x64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5125"/>
            <a:ext cx="7611499" cy="3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551925" y="1017725"/>
            <a:ext cx="4079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cmd에서 `javac` 입력해서 환경변수 설정 확인하기</a:t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1771750" y="2239550"/>
            <a:ext cx="496800" cy="23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8342625" y="4423200"/>
            <a:ext cx="600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끝</a:t>
            </a:r>
            <a:endParaRPr b="1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.</a:t>
            </a:r>
            <a:r>
              <a:rPr lang="ko" sz="1800"/>
              <a:t>spring-tool-suite-4-4.18.1.RELEASE-e4.27.0-win32.win32.x86_64.self-extracting</a:t>
            </a:r>
            <a:endParaRPr sz="1800"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00" y="986675"/>
            <a:ext cx="5438775" cy="30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00" y="1568075"/>
            <a:ext cx="73342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5891275" y="855138"/>
            <a:ext cx="15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더블클릭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2392700" y="1777602"/>
            <a:ext cx="496800" cy="23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58925" y="225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세팅 순서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58925" y="1017600"/>
            <a:ext cx="24267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0.기본 파일 설정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1.node.js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2.</a:t>
            </a:r>
            <a:r>
              <a:rPr lang="ko" sz="1700"/>
              <a:t>jdk8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3.spring-tool-suite 4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4.vscode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5.postgresql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6.dbeaver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25" y="1076400"/>
            <a:ext cx="7900549" cy="3571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2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</a:t>
            </a:r>
            <a:r>
              <a:rPr lang="ko" sz="1800"/>
              <a:t>spring-tool-suite-4-4.18.1.RELEASE-e4.27.0-win32.win32.x86_64.self-extracting</a:t>
            </a:r>
            <a:endParaRPr sz="1800"/>
          </a:p>
        </p:txBody>
      </p:sp>
      <p:sp>
        <p:nvSpPr>
          <p:cNvPr id="235" name="Google Shape;235;p32"/>
          <p:cNvSpPr txBox="1"/>
          <p:nvPr/>
        </p:nvSpPr>
        <p:spPr>
          <a:xfrm flipH="1">
            <a:off x="4724400" y="3667850"/>
            <a:ext cx="291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-Dfile.encoding=utf-8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537025" y="676200"/>
            <a:ext cx="39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UTF-8설정     </a:t>
            </a:r>
            <a:endParaRPr b="1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</a:t>
            </a:r>
            <a:r>
              <a:rPr lang="ko" sz="1800"/>
              <a:t>spring-tool-suite-4-4.18.1.RELEASE-e4.27.0-win32.win32.x86_64.self-extracting</a:t>
            </a:r>
            <a:endParaRPr sz="1800"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99" y="1042876"/>
            <a:ext cx="4059700" cy="231237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042875"/>
            <a:ext cx="4218525" cy="20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/>
        </p:nvSpPr>
        <p:spPr>
          <a:xfrm>
            <a:off x="373775" y="655400"/>
            <a:ext cx="336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lombok설치</a:t>
            </a:r>
            <a:endParaRPr b="1">
              <a:solidFill>
                <a:srgbClr val="1155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(https://projectlombok.org/download)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50" y="1388475"/>
            <a:ext cx="4052250" cy="23723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1388475"/>
            <a:ext cx="4609800" cy="270434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34"/>
          <p:cNvSpPr txBox="1"/>
          <p:nvPr/>
        </p:nvSpPr>
        <p:spPr>
          <a:xfrm>
            <a:off x="4419600" y="912200"/>
            <a:ext cx="34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C:\tools\sts-4.18.1.RELEASE로 파일이동</a:t>
            </a:r>
            <a:endParaRPr/>
          </a:p>
        </p:txBody>
      </p:sp>
      <p:sp>
        <p:nvSpPr>
          <p:cNvPr id="252" name="Google Shape;252;p34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</a:t>
            </a:r>
            <a:r>
              <a:rPr lang="ko" sz="1800"/>
              <a:t>spring-tool-suite-4-4.18.1.RELEASE-e4.27.0-win32.win32.x86_64.self-extracting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/>
        </p:nvSpPr>
        <p:spPr>
          <a:xfrm>
            <a:off x="373775" y="655400"/>
            <a:ext cx="33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cmd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4285075" y="2102350"/>
            <a:ext cx="348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cd C:\tools\sts-4.18.1.RELEASE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java -jar lombok.jar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00" y="1055600"/>
            <a:ext cx="3169250" cy="1726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00" y="3079125"/>
            <a:ext cx="704850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</a:t>
            </a:r>
            <a:r>
              <a:rPr lang="ko" sz="1800"/>
              <a:t>spring-tool-suite-4-4.18.1.RELEASE-e4.27.0-win32.win32.x86_64.self-extracting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63" y="936275"/>
            <a:ext cx="7312476" cy="32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</a:t>
            </a:r>
            <a:r>
              <a:rPr lang="ko" sz="1800"/>
              <a:t>spring-tool-suite-4-4.18.1.RELEASE-e4.27.0-win32.win32.x86_64.self-extracting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</a:t>
            </a:r>
            <a:r>
              <a:rPr lang="ko" sz="1800"/>
              <a:t>spring-tool-suite-4-4.18.1.RELEASE-e4.27.0-win32.win32.x86_64.self-extracting</a:t>
            </a:r>
            <a:endParaRPr sz="1800"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2100"/>
            <a:ext cx="8839201" cy="312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225" y="1004525"/>
            <a:ext cx="5496899" cy="32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</a:t>
            </a:r>
            <a:r>
              <a:rPr lang="ko" sz="1800"/>
              <a:t>spring-tool-suite-4-4.18.1.RELEASE-e4.27.0-win32.win32.x86_64.self-extracting</a:t>
            </a:r>
            <a:endParaRPr sz="1800"/>
          </a:p>
        </p:txBody>
      </p:sp>
      <p:sp>
        <p:nvSpPr>
          <p:cNvPr id="280" name="Google Shape;280;p38"/>
          <p:cNvSpPr txBox="1"/>
          <p:nvPr/>
        </p:nvSpPr>
        <p:spPr>
          <a:xfrm>
            <a:off x="8342625" y="4423200"/>
            <a:ext cx="600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끝</a:t>
            </a:r>
            <a:endParaRPr b="1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/>
              <a:t>.</a:t>
            </a:r>
            <a:r>
              <a:rPr lang="ko" sz="2800"/>
              <a:t>VSCodeUserSetup-x64-1.78.2</a:t>
            </a:r>
            <a:endParaRPr sz="2800"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49" y="1656550"/>
            <a:ext cx="4187676" cy="31652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25" y="735475"/>
            <a:ext cx="4187675" cy="72464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1658888"/>
            <a:ext cx="4187676" cy="31605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</a:t>
            </a:r>
            <a:r>
              <a:rPr lang="ko" sz="2800"/>
              <a:t>VSCodeUserSetup-x64-1.78.2</a:t>
            </a:r>
            <a:endParaRPr sz="2800"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200"/>
            <a:ext cx="4267200" cy="32194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809188"/>
            <a:ext cx="4267200" cy="31754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40"/>
          <p:cNvSpPr/>
          <p:nvPr/>
        </p:nvSpPr>
        <p:spPr>
          <a:xfrm>
            <a:off x="4959250" y="2050288"/>
            <a:ext cx="238200" cy="69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</a:t>
            </a:r>
            <a:r>
              <a:rPr lang="ko" sz="2800"/>
              <a:t>VSCodeUserSetup-x64-1.78.2</a:t>
            </a:r>
            <a:endParaRPr sz="2800"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450"/>
            <a:ext cx="4267200" cy="34808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942450"/>
            <a:ext cx="4228844" cy="3480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58925" y="1049275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c드라이브에 tools, workspace폴더 생성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00" y="1633850"/>
            <a:ext cx="6702855" cy="3142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58925" y="181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0.기본 파일 설정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</a:t>
            </a:r>
            <a:r>
              <a:rPr lang="ko" sz="2800"/>
              <a:t>VSCodeUserSetup-x64-1.78.2</a:t>
            </a:r>
            <a:endParaRPr sz="2800"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00" y="733425"/>
            <a:ext cx="7000875" cy="17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100" y="2542400"/>
            <a:ext cx="5541744" cy="23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00" y="733425"/>
            <a:ext cx="7000875" cy="1710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00" y="2542400"/>
            <a:ext cx="5541744" cy="2394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42"/>
          <p:cNvSpPr txBox="1"/>
          <p:nvPr/>
        </p:nvSpPr>
        <p:spPr>
          <a:xfrm>
            <a:off x="8342625" y="4423200"/>
            <a:ext cx="600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끝</a:t>
            </a:r>
            <a:endParaRPr b="1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5. postgresql-15.3-1-windows-x64</a:t>
            </a:r>
            <a:endParaRPr sz="2800"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25" y="694050"/>
            <a:ext cx="2657475" cy="257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00" y="2329425"/>
            <a:ext cx="7251982" cy="2814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75" y="1103625"/>
            <a:ext cx="3447417" cy="107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2" name="Google Shape;322;p43"/>
          <p:cNvSpPr txBox="1"/>
          <p:nvPr/>
        </p:nvSpPr>
        <p:spPr>
          <a:xfrm>
            <a:off x="4641600" y="1452225"/>
            <a:ext cx="4374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net user administrator /active:yes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net user administrator * 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4941275" y="4009250"/>
            <a:ext cx="1115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1q2w3e4r!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 5. postgresql-15.3-1-windows-x64</a:t>
            </a:r>
            <a:endParaRPr/>
          </a:p>
        </p:txBody>
      </p:sp>
      <p:sp>
        <p:nvSpPr>
          <p:cNvPr id="329" name="Google Shape;329;p44"/>
          <p:cNvSpPr txBox="1"/>
          <p:nvPr>
            <p:ph type="title"/>
          </p:nvPr>
        </p:nvSpPr>
        <p:spPr>
          <a:xfrm>
            <a:off x="381300" y="74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393"/>
              <a:buFont typeface="Arial"/>
              <a:buNone/>
            </a:pPr>
            <a:r>
              <a:rPr lang="ko"/>
              <a:t> </a:t>
            </a:r>
            <a:r>
              <a:rPr lang="ko" sz="1244"/>
              <a:t>cmd 내 에서 다운로드 받은 postgresql 폴더로 이동</a:t>
            </a:r>
            <a:endParaRPr sz="12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393"/>
              <a:buFont typeface="Arial"/>
              <a:buNone/>
            </a:pPr>
            <a:r>
              <a:t/>
            </a:r>
            <a:endParaRPr sz="12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44"/>
              <a:t>   해당 폴더 이동 후,</a:t>
            </a:r>
            <a:r>
              <a:rPr b="1" lang="ko" sz="1688"/>
              <a:t> runas /user:administrator postgresql-15.3-1-windows-x64.exe</a:t>
            </a:r>
            <a:r>
              <a:rPr lang="ko" sz="1244"/>
              <a:t> 실행</a:t>
            </a:r>
            <a:endParaRPr/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00" y="1964150"/>
            <a:ext cx="8520600" cy="9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/>
          <p:nvPr/>
        </p:nvSpPr>
        <p:spPr>
          <a:xfrm>
            <a:off x="1978725" y="1964150"/>
            <a:ext cx="1097100" cy="23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2599700" y="3002600"/>
            <a:ext cx="1115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1q2w3e4r!</a:t>
            </a:r>
            <a:endParaRPr b="1"/>
          </a:p>
        </p:txBody>
      </p:sp>
      <p:sp>
        <p:nvSpPr>
          <p:cNvPr id="333" name="Google Shape;333;p44"/>
          <p:cNvSpPr/>
          <p:nvPr/>
        </p:nvSpPr>
        <p:spPr>
          <a:xfrm>
            <a:off x="1096225" y="2257475"/>
            <a:ext cx="4887600" cy="23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4"/>
          <p:cNvSpPr/>
          <p:nvPr/>
        </p:nvSpPr>
        <p:spPr>
          <a:xfrm>
            <a:off x="2599700" y="2495375"/>
            <a:ext cx="621000" cy="15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 5. postgresql-15.3-1-windows-x64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686550"/>
            <a:ext cx="4505325" cy="8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59500"/>
            <a:ext cx="4267199" cy="33390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1659500"/>
            <a:ext cx="4267199" cy="333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5. postgresql-15.3-1-windows-x64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200"/>
            <a:ext cx="4267199" cy="398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00" y="787200"/>
            <a:ext cx="4397100" cy="398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5. postgresql-15.3-1-windows-x64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200"/>
            <a:ext cx="4267200" cy="341126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87200"/>
            <a:ext cx="4419601" cy="34345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7" name="Google Shape;357;p47"/>
          <p:cNvSpPr txBox="1"/>
          <p:nvPr/>
        </p:nvSpPr>
        <p:spPr>
          <a:xfrm>
            <a:off x="2240150" y="1949800"/>
            <a:ext cx="1115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1q2w3e4r!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5. postgresql-15.3-1-windows-x64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82" y="797550"/>
            <a:ext cx="4308818" cy="3333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4" name="Google Shape;3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787200"/>
            <a:ext cx="4267200" cy="333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5. postgresql-15.3-1-windows-x64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50" y="828600"/>
            <a:ext cx="4236150" cy="33272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3" y="828600"/>
            <a:ext cx="4236150" cy="333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5. postgresql-15.3-1-windows-x64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200"/>
            <a:ext cx="4267201" cy="3326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9" y="943275"/>
            <a:ext cx="4198600" cy="1216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50"/>
          <p:cNvSpPr txBox="1"/>
          <p:nvPr/>
        </p:nvSpPr>
        <p:spPr>
          <a:xfrm>
            <a:off x="1585500" y="2204388"/>
            <a:ext cx="205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체크해제하기!!!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5. postgresql-15.3-1-windows-x64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51"/>
          <p:cNvPicPr preferRelativeResize="0"/>
          <p:nvPr/>
        </p:nvPicPr>
        <p:blipFill rotWithShape="1">
          <a:blip r:embed="rId3">
            <a:alphaModFix/>
          </a:blip>
          <a:srcRect b="35885" l="0" r="0" t="0"/>
          <a:stretch/>
        </p:blipFill>
        <p:spPr>
          <a:xfrm>
            <a:off x="568300" y="2382125"/>
            <a:ext cx="6324624" cy="21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0" y="1390300"/>
            <a:ext cx="3851943" cy="78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 txBox="1"/>
          <p:nvPr/>
        </p:nvSpPr>
        <p:spPr>
          <a:xfrm>
            <a:off x="4662300" y="1348875"/>
            <a:ext cx="437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엔터 4번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사용자 암호 입력 후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SELECT version();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88" name="Google Shape;388;p51"/>
          <p:cNvSpPr txBox="1"/>
          <p:nvPr/>
        </p:nvSpPr>
        <p:spPr>
          <a:xfrm>
            <a:off x="2674825" y="2739150"/>
            <a:ext cx="1115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1q2w3e4r!</a:t>
            </a:r>
            <a:endParaRPr b="1"/>
          </a:p>
        </p:txBody>
      </p:sp>
      <p:sp>
        <p:nvSpPr>
          <p:cNvPr id="389" name="Google Shape;389;p51"/>
          <p:cNvSpPr txBox="1"/>
          <p:nvPr/>
        </p:nvSpPr>
        <p:spPr>
          <a:xfrm>
            <a:off x="457425" y="728575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설치확인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63300" y="29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1.node-v16.19.0-x64 설치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00" y="1521550"/>
            <a:ext cx="3788950" cy="295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07700"/>
            <a:ext cx="3788950" cy="29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25" y="1051600"/>
            <a:ext cx="2217664" cy="29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6"/>
          <p:cNvSpPr/>
          <p:nvPr/>
        </p:nvSpPr>
        <p:spPr>
          <a:xfrm>
            <a:off x="4265125" y="2581425"/>
            <a:ext cx="372000" cy="461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5" y="1294900"/>
            <a:ext cx="4447023" cy="345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" name="Google Shape;3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100" y="1294900"/>
            <a:ext cx="3719801" cy="3550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6" name="Google Shape;396;p52"/>
          <p:cNvSpPr txBox="1"/>
          <p:nvPr/>
        </p:nvSpPr>
        <p:spPr>
          <a:xfrm>
            <a:off x="98325" y="838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C:\tools\PostgreSQL\15\data</a:t>
            </a:r>
            <a:endParaRPr/>
          </a:p>
        </p:txBody>
      </p:sp>
      <p:sp>
        <p:nvSpPr>
          <p:cNvPr id="397" name="Google Shape;397;p52"/>
          <p:cNvSpPr txBox="1"/>
          <p:nvPr/>
        </p:nvSpPr>
        <p:spPr>
          <a:xfrm>
            <a:off x="5019325" y="838275"/>
            <a:ext cx="39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search_path = 'kisteuportal, "$user", public'</a:t>
            </a:r>
            <a:endParaRPr b="1"/>
          </a:p>
        </p:txBody>
      </p:sp>
      <p:sp>
        <p:nvSpPr>
          <p:cNvPr id="398" name="Google Shape;398;p52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5. postgresql-15.3-1-windows-x64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2"/>
          <p:cNvSpPr txBox="1"/>
          <p:nvPr/>
        </p:nvSpPr>
        <p:spPr>
          <a:xfrm>
            <a:off x="154075" y="554913"/>
            <a:ext cx="39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프로젝트 DB관련 작업1</a:t>
            </a:r>
            <a:endParaRPr b="1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5. postgresql-15.3-1-windows-x64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25" y="683700"/>
            <a:ext cx="274123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3"/>
          <p:cNvPicPr preferRelativeResize="0"/>
          <p:nvPr/>
        </p:nvPicPr>
        <p:blipFill rotWithShape="1">
          <a:blip r:embed="rId4">
            <a:alphaModFix/>
          </a:blip>
          <a:srcRect b="23178" l="5437" r="41101" t="6135"/>
          <a:stretch/>
        </p:blipFill>
        <p:spPr>
          <a:xfrm>
            <a:off x="2247825" y="785275"/>
            <a:ext cx="5636602" cy="41920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53"/>
          <p:cNvSpPr/>
          <p:nvPr/>
        </p:nvSpPr>
        <p:spPr>
          <a:xfrm>
            <a:off x="5507775" y="3560450"/>
            <a:ext cx="952200" cy="19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3"/>
          <p:cNvSpPr/>
          <p:nvPr/>
        </p:nvSpPr>
        <p:spPr>
          <a:xfrm>
            <a:off x="4645975" y="2918800"/>
            <a:ext cx="952200" cy="19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8342625" y="4423200"/>
            <a:ext cx="600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끝</a:t>
            </a:r>
            <a:endParaRPr b="1" sz="2400"/>
          </a:p>
        </p:txBody>
      </p:sp>
      <p:sp>
        <p:nvSpPr>
          <p:cNvPr id="410" name="Google Shape;410;p53"/>
          <p:cNvSpPr txBox="1"/>
          <p:nvPr/>
        </p:nvSpPr>
        <p:spPr>
          <a:xfrm>
            <a:off x="5507775" y="234588"/>
            <a:ext cx="39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프로젝트 DB관련 작업2</a:t>
            </a:r>
            <a:endParaRPr b="1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6. </a:t>
            </a:r>
            <a:r>
              <a:rPr lang="ko"/>
              <a:t>dbeaver-ce-23.1.0-x86_64-setup</a:t>
            </a:r>
            <a:endParaRPr/>
          </a:p>
        </p:txBody>
      </p:sp>
      <p:pic>
        <p:nvPicPr>
          <p:cNvPr id="416" name="Google Shape;4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0" y="634800"/>
            <a:ext cx="2562225" cy="314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7" name="Google Shape;41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475" y="2085350"/>
            <a:ext cx="35147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1450025"/>
            <a:ext cx="4231076" cy="26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475" y="1230899"/>
            <a:ext cx="3790593" cy="544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5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6. dbeaver-ce-23.1.0-x86_64-setup</a:t>
            </a:r>
            <a:endParaRPr/>
          </a:p>
        </p:txBody>
      </p:sp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1050"/>
            <a:ext cx="4267200" cy="263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901050"/>
            <a:ext cx="4258787" cy="26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6. dbeaver-ce-23.1.0-x86_64-setup</a:t>
            </a:r>
            <a:endParaRPr/>
          </a:p>
        </p:txBody>
      </p:sp>
      <p:pic>
        <p:nvPicPr>
          <p:cNvPr id="432" name="Google Shape;4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25" y="935550"/>
            <a:ext cx="4195975" cy="262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916749"/>
            <a:ext cx="4195974" cy="26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6"/>
          <p:cNvSpPr/>
          <p:nvPr/>
        </p:nvSpPr>
        <p:spPr>
          <a:xfrm>
            <a:off x="1616500" y="2085450"/>
            <a:ext cx="1345500" cy="22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6"/>
          <p:cNvSpPr/>
          <p:nvPr/>
        </p:nvSpPr>
        <p:spPr>
          <a:xfrm>
            <a:off x="2962000" y="3384575"/>
            <a:ext cx="634200" cy="22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6. dbeaver-ce-23.1.0-x86_64-setup</a:t>
            </a:r>
            <a:endParaRPr/>
          </a:p>
        </p:txBody>
      </p:sp>
      <p:pic>
        <p:nvPicPr>
          <p:cNvPr id="441" name="Google Shape;4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200"/>
            <a:ext cx="4267200" cy="264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787200"/>
            <a:ext cx="4267200" cy="264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6. dbeaver-ce-23.1.0-x86_64-setup</a:t>
            </a:r>
            <a:endParaRPr/>
          </a:p>
        </p:txBody>
      </p:sp>
      <p:pic>
        <p:nvPicPr>
          <p:cNvPr id="448" name="Google Shape;4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200"/>
            <a:ext cx="4267200" cy="26516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787200"/>
            <a:ext cx="4188251" cy="1337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6. dbeaver-ce-23.1.0-x86_64-setup</a:t>
            </a:r>
            <a:endParaRPr/>
          </a:p>
        </p:txBody>
      </p:sp>
      <p:pic>
        <p:nvPicPr>
          <p:cNvPr id="455" name="Google Shape;4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859625"/>
            <a:ext cx="4267200" cy="30283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" name="Google Shape;45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75" y="859625"/>
            <a:ext cx="4055525" cy="1814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/>
          <p:nvPr>
            <p:ph type="title"/>
          </p:nvPr>
        </p:nvSpPr>
        <p:spPr>
          <a:xfrm>
            <a:off x="367250" y="18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6. dbeaver-ce-23.1.0-x86_64-setup</a:t>
            </a:r>
            <a:endParaRPr/>
          </a:p>
        </p:txBody>
      </p:sp>
      <p:pic>
        <p:nvPicPr>
          <p:cNvPr id="462" name="Google Shape;4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0" y="1557325"/>
            <a:ext cx="4211650" cy="1392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3" name="Google Shape;46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061850"/>
            <a:ext cx="4211650" cy="254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1"/>
          <p:cNvPicPr preferRelativeResize="0"/>
          <p:nvPr/>
        </p:nvPicPr>
        <p:blipFill rotWithShape="1">
          <a:blip r:embed="rId3">
            <a:alphaModFix/>
          </a:blip>
          <a:srcRect b="9820" l="0" r="0" t="0"/>
          <a:stretch/>
        </p:blipFill>
        <p:spPr>
          <a:xfrm>
            <a:off x="367575" y="1082300"/>
            <a:ext cx="6527524" cy="3819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9" name="Google Shape;469;p61"/>
          <p:cNvSpPr txBox="1"/>
          <p:nvPr>
            <p:ph type="title"/>
          </p:nvPr>
        </p:nvSpPr>
        <p:spPr>
          <a:xfrm>
            <a:off x="367575" y="158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6. dbeaver-ce-23.1.0-x86_64-setup</a:t>
            </a:r>
            <a:endParaRPr/>
          </a:p>
        </p:txBody>
      </p:sp>
      <p:sp>
        <p:nvSpPr>
          <p:cNvPr id="470" name="Google Shape;470;p61"/>
          <p:cNvSpPr txBox="1"/>
          <p:nvPr/>
        </p:nvSpPr>
        <p:spPr>
          <a:xfrm>
            <a:off x="2532325" y="2736325"/>
            <a:ext cx="1115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1q2w3e4r!</a:t>
            </a:r>
            <a:endParaRPr b="1"/>
          </a:p>
        </p:txBody>
      </p:sp>
      <p:sp>
        <p:nvSpPr>
          <p:cNvPr id="471" name="Google Shape;471;p61"/>
          <p:cNvSpPr/>
          <p:nvPr/>
        </p:nvSpPr>
        <p:spPr>
          <a:xfrm>
            <a:off x="6077600" y="4280800"/>
            <a:ext cx="703800" cy="2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1"/>
          <p:cNvSpPr/>
          <p:nvPr/>
        </p:nvSpPr>
        <p:spPr>
          <a:xfrm>
            <a:off x="444850" y="2049900"/>
            <a:ext cx="6336600" cy="16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225" y="1574725"/>
            <a:ext cx="3826675" cy="31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526575" y="1020888"/>
            <a:ext cx="39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C:\tools(설치경로) 폴더가 없을 시 폴더 생성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00" y="1570325"/>
            <a:ext cx="3826675" cy="3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363300" y="29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1.node-v16.19.0-x64 설치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4450575" y="2871350"/>
            <a:ext cx="372000" cy="461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2"/>
          <p:cNvSpPr txBox="1"/>
          <p:nvPr>
            <p:ph type="title"/>
          </p:nvPr>
        </p:nvSpPr>
        <p:spPr>
          <a:xfrm>
            <a:off x="367150" y="18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6. dbeaver-ce-23.1.0-x86_64-setup</a:t>
            </a:r>
            <a:endParaRPr/>
          </a:p>
        </p:txBody>
      </p:sp>
      <p:pic>
        <p:nvPicPr>
          <p:cNvPr id="478" name="Google Shape;4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50" y="1302625"/>
            <a:ext cx="3618800" cy="36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625" y="1905100"/>
            <a:ext cx="4423125" cy="24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0150" y="1538700"/>
            <a:ext cx="1619250" cy="285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3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6. dbeaver-ce-23.1.0-x86_64-setup</a:t>
            </a:r>
            <a:endParaRPr/>
          </a:p>
        </p:txBody>
      </p:sp>
      <p:pic>
        <p:nvPicPr>
          <p:cNvPr id="486" name="Google Shape;4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5" y="852150"/>
            <a:ext cx="4259625" cy="2763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7" name="Google Shape;48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350" y="852150"/>
            <a:ext cx="4419600" cy="28121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8" name="Google Shape;488;p63"/>
          <p:cNvSpPr txBox="1"/>
          <p:nvPr/>
        </p:nvSpPr>
        <p:spPr>
          <a:xfrm>
            <a:off x="8342625" y="4423200"/>
            <a:ext cx="600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끝</a:t>
            </a:r>
            <a:endParaRPr b="1"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개발환경 세팅 끝</a:t>
            </a:r>
            <a:endParaRPr/>
          </a:p>
        </p:txBody>
      </p:sp>
      <p:sp>
        <p:nvSpPr>
          <p:cNvPr id="494" name="Google Shape;494;p64"/>
          <p:cNvSpPr txBox="1"/>
          <p:nvPr>
            <p:ph idx="1" type="body"/>
          </p:nvPr>
        </p:nvSpPr>
        <p:spPr>
          <a:xfrm>
            <a:off x="259975" y="1017725"/>
            <a:ext cx="85206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구동 시작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DB - back - front </a:t>
            </a:r>
            <a:endParaRPr/>
          </a:p>
        </p:txBody>
      </p:sp>
      <p:pic>
        <p:nvPicPr>
          <p:cNvPr id="495" name="Google Shape;4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00" y="2347050"/>
            <a:ext cx="7372350" cy="1628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" name="Google Shape;496;p64"/>
          <p:cNvSpPr/>
          <p:nvPr/>
        </p:nvSpPr>
        <p:spPr>
          <a:xfrm>
            <a:off x="894925" y="3161450"/>
            <a:ext cx="1159200" cy="36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프로젝트(DB) </a:t>
            </a:r>
            <a:endParaRPr/>
          </a:p>
        </p:txBody>
      </p:sp>
      <p:pic>
        <p:nvPicPr>
          <p:cNvPr id="502" name="Google Shape;5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75" y="1047350"/>
            <a:ext cx="3529800" cy="8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63" y="2017525"/>
            <a:ext cx="5926246" cy="28589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65"/>
          <p:cNvSpPr txBox="1"/>
          <p:nvPr/>
        </p:nvSpPr>
        <p:spPr>
          <a:xfrm>
            <a:off x="2128688" y="3711225"/>
            <a:ext cx="40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postgresql 설치시 설정했던 마스터 비밀번호 입력</a:t>
            </a:r>
            <a:endParaRPr/>
          </a:p>
        </p:txBody>
      </p:sp>
      <p:sp>
        <p:nvSpPr>
          <p:cNvPr id="505" name="Google Shape;505;p65"/>
          <p:cNvSpPr txBox="1"/>
          <p:nvPr/>
        </p:nvSpPr>
        <p:spPr>
          <a:xfrm>
            <a:off x="4638213" y="3354475"/>
            <a:ext cx="1115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1q2w3e4r!</a:t>
            </a:r>
            <a:endParaRPr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프로젝트(DB) </a:t>
            </a:r>
            <a:endParaRPr/>
          </a:p>
        </p:txBody>
      </p:sp>
      <p:pic>
        <p:nvPicPr>
          <p:cNvPr id="511" name="Google Shape;511;p66"/>
          <p:cNvPicPr preferRelativeResize="0"/>
          <p:nvPr/>
        </p:nvPicPr>
        <p:blipFill rotWithShape="1">
          <a:blip r:embed="rId3">
            <a:alphaModFix/>
          </a:blip>
          <a:srcRect b="59776" l="0" r="51655" t="0"/>
          <a:stretch/>
        </p:blipFill>
        <p:spPr>
          <a:xfrm>
            <a:off x="155125" y="1170125"/>
            <a:ext cx="4395274" cy="255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777" y="1170125"/>
            <a:ext cx="4177424" cy="32504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66"/>
          <p:cNvSpPr/>
          <p:nvPr/>
        </p:nvSpPr>
        <p:spPr>
          <a:xfrm>
            <a:off x="4724400" y="1546150"/>
            <a:ext cx="4177500" cy="5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6"/>
          <p:cNvSpPr txBox="1"/>
          <p:nvPr/>
        </p:nvSpPr>
        <p:spPr>
          <a:xfrm>
            <a:off x="5290450" y="645775"/>
            <a:ext cx="394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kisteuportal</a:t>
            </a:r>
            <a:endParaRPr b="1"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프로젝트(DB) </a:t>
            </a:r>
            <a:endParaRPr/>
          </a:p>
        </p:txBody>
      </p:sp>
      <p:pic>
        <p:nvPicPr>
          <p:cNvPr id="520" name="Google Shape;5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0" y="1211525"/>
            <a:ext cx="4125104" cy="3820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4" y="106600"/>
            <a:ext cx="4561696" cy="2515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2" name="Google Shape;52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900" y="2887764"/>
            <a:ext cx="4125100" cy="247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900" y="2804964"/>
            <a:ext cx="4125100" cy="24792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67"/>
          <p:cNvSpPr txBox="1"/>
          <p:nvPr/>
        </p:nvSpPr>
        <p:spPr>
          <a:xfrm>
            <a:off x="8509075" y="959350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1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525" name="Google Shape;525;p67"/>
          <p:cNvSpPr txBox="1"/>
          <p:nvPr/>
        </p:nvSpPr>
        <p:spPr>
          <a:xfrm>
            <a:off x="5536025" y="3732950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2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526" name="Google Shape;526;p67"/>
          <p:cNvSpPr txBox="1"/>
          <p:nvPr/>
        </p:nvSpPr>
        <p:spPr>
          <a:xfrm>
            <a:off x="8315100" y="1965325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8"/>
          <p:cNvPicPr preferRelativeResize="0"/>
          <p:nvPr/>
        </p:nvPicPr>
        <p:blipFill rotWithShape="1">
          <a:blip r:embed="rId3">
            <a:alphaModFix/>
          </a:blip>
          <a:srcRect b="39584" l="0" r="0" t="0"/>
          <a:stretch/>
        </p:blipFill>
        <p:spPr>
          <a:xfrm>
            <a:off x="4358063" y="762863"/>
            <a:ext cx="3987926" cy="40523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2" name="Google Shape;532;p68"/>
          <p:cNvSpPr txBox="1"/>
          <p:nvPr>
            <p:ph type="title"/>
          </p:nvPr>
        </p:nvSpPr>
        <p:spPr>
          <a:xfrm>
            <a:off x="3738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프로젝트(DB) </a:t>
            </a:r>
            <a:endParaRPr/>
          </a:p>
        </p:txBody>
      </p:sp>
      <p:pic>
        <p:nvPicPr>
          <p:cNvPr id="533" name="Google Shape;53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00" y="913863"/>
            <a:ext cx="400050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9"/>
          <p:cNvSpPr txBox="1"/>
          <p:nvPr>
            <p:ph type="title"/>
          </p:nvPr>
        </p:nvSpPr>
        <p:spPr>
          <a:xfrm>
            <a:off x="3738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프로젝트(DB) </a:t>
            </a:r>
            <a:endParaRPr/>
          </a:p>
        </p:txBody>
      </p:sp>
      <p:pic>
        <p:nvPicPr>
          <p:cNvPr id="539" name="Google Shape;5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25" y="792775"/>
            <a:ext cx="6716659" cy="40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088" y="634800"/>
            <a:ext cx="6872624" cy="43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0"/>
          <p:cNvSpPr txBox="1"/>
          <p:nvPr/>
        </p:nvSpPr>
        <p:spPr>
          <a:xfrm>
            <a:off x="3507013" y="2644650"/>
            <a:ext cx="1115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1q2w3e4r!</a:t>
            </a:r>
            <a:endParaRPr b="1"/>
          </a:p>
        </p:txBody>
      </p:sp>
      <p:sp>
        <p:nvSpPr>
          <p:cNvPr id="546" name="Google Shape;546;p70"/>
          <p:cNvSpPr/>
          <p:nvPr/>
        </p:nvSpPr>
        <p:spPr>
          <a:xfrm>
            <a:off x="1363838" y="4627000"/>
            <a:ext cx="862200" cy="30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0"/>
          <p:cNvSpPr txBox="1"/>
          <p:nvPr/>
        </p:nvSpPr>
        <p:spPr>
          <a:xfrm>
            <a:off x="2722063" y="2167413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1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548" name="Google Shape;548;p70"/>
          <p:cNvSpPr txBox="1"/>
          <p:nvPr/>
        </p:nvSpPr>
        <p:spPr>
          <a:xfrm>
            <a:off x="2204863" y="4440700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2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549" name="Google Shape;549;p70"/>
          <p:cNvSpPr txBox="1"/>
          <p:nvPr/>
        </p:nvSpPr>
        <p:spPr>
          <a:xfrm>
            <a:off x="6864363" y="4304200"/>
            <a:ext cx="5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550" name="Google Shape;550;p70"/>
          <p:cNvSpPr txBox="1"/>
          <p:nvPr>
            <p:ph type="title"/>
          </p:nvPr>
        </p:nvSpPr>
        <p:spPr>
          <a:xfrm>
            <a:off x="311700" y="12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프로젝트(DB) </a:t>
            </a:r>
            <a:endParaRPr/>
          </a:p>
        </p:txBody>
      </p:sp>
      <p:sp>
        <p:nvSpPr>
          <p:cNvPr id="551" name="Google Shape;551;p70"/>
          <p:cNvSpPr txBox="1"/>
          <p:nvPr/>
        </p:nvSpPr>
        <p:spPr>
          <a:xfrm>
            <a:off x="3189575" y="2182875"/>
            <a:ext cx="394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kisteuportal</a:t>
            </a:r>
            <a:endParaRPr b="1"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프로젝트(DB) </a:t>
            </a:r>
            <a:endParaRPr/>
          </a:p>
        </p:txBody>
      </p:sp>
      <p:pic>
        <p:nvPicPr>
          <p:cNvPr id="557" name="Google Shape;5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725" y="1069500"/>
            <a:ext cx="5895410" cy="3820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8" name="Google Shape;558;p71"/>
          <p:cNvSpPr/>
          <p:nvPr/>
        </p:nvSpPr>
        <p:spPr>
          <a:xfrm>
            <a:off x="1340225" y="1287425"/>
            <a:ext cx="1983900" cy="23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1"/>
          <p:cNvSpPr/>
          <p:nvPr/>
        </p:nvSpPr>
        <p:spPr>
          <a:xfrm>
            <a:off x="1185125" y="3644200"/>
            <a:ext cx="5697000" cy="112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1"/>
          <p:cNvSpPr txBox="1"/>
          <p:nvPr/>
        </p:nvSpPr>
        <p:spPr>
          <a:xfrm>
            <a:off x="6969575" y="3450975"/>
            <a:ext cx="20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컬럼 조회되는지 확인</a:t>
            </a:r>
            <a:endParaRPr b="1"/>
          </a:p>
        </p:txBody>
      </p:sp>
      <p:sp>
        <p:nvSpPr>
          <p:cNvPr id="561" name="Google Shape;561;p71"/>
          <p:cNvSpPr txBox="1"/>
          <p:nvPr/>
        </p:nvSpPr>
        <p:spPr>
          <a:xfrm>
            <a:off x="8342625" y="4423200"/>
            <a:ext cx="600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끝</a:t>
            </a:r>
            <a:endParaRPr b="1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00" y="1170125"/>
            <a:ext cx="3794450" cy="32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925" y="1170125"/>
            <a:ext cx="3794450" cy="32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363300" y="29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1.node-v16.19.0-x64 설치</a:t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4373338" y="2574863"/>
            <a:ext cx="372000" cy="461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2"/>
          <p:cNvSpPr txBox="1"/>
          <p:nvPr>
            <p:ph type="title"/>
          </p:nvPr>
        </p:nvSpPr>
        <p:spPr>
          <a:xfrm>
            <a:off x="270300" y="10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프로젝트(back) </a:t>
            </a:r>
            <a:endParaRPr/>
          </a:p>
        </p:txBody>
      </p:sp>
      <p:pic>
        <p:nvPicPr>
          <p:cNvPr id="567" name="Google Shape;5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28175" cy="3161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8" name="Google Shape;56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975" y="1170125"/>
            <a:ext cx="4358625" cy="327123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9" name="Google Shape;569;p72"/>
          <p:cNvSpPr txBox="1"/>
          <p:nvPr/>
        </p:nvSpPr>
        <p:spPr>
          <a:xfrm>
            <a:off x="311700" y="4441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maven - update project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 txBox="1"/>
          <p:nvPr/>
        </p:nvSpPr>
        <p:spPr>
          <a:xfrm>
            <a:off x="373775" y="655400"/>
            <a:ext cx="336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ctrl+shif+R (검색)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application.yml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37번 줄 포트번호 5433을 5432로 변경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5" name="Google Shape;5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675" y="2851175"/>
            <a:ext cx="6530000" cy="2018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6" name="Google Shape;57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275" y="183425"/>
            <a:ext cx="3012792" cy="2502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7" name="Google Shape;577;p73"/>
          <p:cNvSpPr txBox="1"/>
          <p:nvPr>
            <p:ph type="title"/>
          </p:nvPr>
        </p:nvSpPr>
        <p:spPr>
          <a:xfrm>
            <a:off x="270300" y="10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프로젝트(back)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4"/>
          <p:cNvSpPr txBox="1"/>
          <p:nvPr>
            <p:ph type="title"/>
          </p:nvPr>
        </p:nvSpPr>
        <p:spPr>
          <a:xfrm>
            <a:off x="270300" y="10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프로젝트(back) </a:t>
            </a:r>
            <a:endParaRPr/>
          </a:p>
        </p:txBody>
      </p:sp>
      <p:pic>
        <p:nvPicPr>
          <p:cNvPr id="583" name="Google Shape;5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9438"/>
            <a:ext cx="8839199" cy="22446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4" name="Google Shape;584;p74"/>
          <p:cNvSpPr txBox="1"/>
          <p:nvPr/>
        </p:nvSpPr>
        <p:spPr>
          <a:xfrm>
            <a:off x="270300" y="104925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서버실행 확인</a:t>
            </a:r>
            <a:endParaRPr/>
          </a:p>
        </p:txBody>
      </p:sp>
      <p:sp>
        <p:nvSpPr>
          <p:cNvPr id="585" name="Google Shape;585;p74"/>
          <p:cNvSpPr txBox="1"/>
          <p:nvPr/>
        </p:nvSpPr>
        <p:spPr>
          <a:xfrm>
            <a:off x="8342625" y="4423200"/>
            <a:ext cx="600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끝</a:t>
            </a:r>
            <a:endParaRPr b="1"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5"/>
          <p:cNvSpPr txBox="1"/>
          <p:nvPr>
            <p:ph type="title"/>
          </p:nvPr>
        </p:nvSpPr>
        <p:spPr>
          <a:xfrm>
            <a:off x="311700" y="13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프로젝트(front) </a:t>
            </a:r>
            <a:endParaRPr/>
          </a:p>
        </p:txBody>
      </p:sp>
      <p:sp>
        <p:nvSpPr>
          <p:cNvPr id="591" name="Google Shape;591;p75"/>
          <p:cNvSpPr txBox="1"/>
          <p:nvPr/>
        </p:nvSpPr>
        <p:spPr>
          <a:xfrm>
            <a:off x="311700" y="707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터미널에서 front 파일 위치로이동 후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92" name="Google Shape;5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675" y="707550"/>
            <a:ext cx="5518907" cy="4131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>
            <p:ph type="title"/>
          </p:nvPr>
        </p:nvSpPr>
        <p:spPr>
          <a:xfrm>
            <a:off x="311700" y="13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프로젝트(front) </a:t>
            </a:r>
            <a:endParaRPr/>
          </a:p>
        </p:txBody>
      </p:sp>
      <p:sp>
        <p:nvSpPr>
          <p:cNvPr id="598" name="Google Shape;598;p76"/>
          <p:cNvSpPr txBox="1"/>
          <p:nvPr/>
        </p:nvSpPr>
        <p:spPr>
          <a:xfrm>
            <a:off x="311700" y="707550"/>
            <a:ext cx="354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터미널에서 npm install 혹은 npm i 실행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599" name="Google Shape;5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5625"/>
            <a:ext cx="732472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/>
          <p:nvPr/>
        </p:nvSpPr>
        <p:spPr>
          <a:xfrm>
            <a:off x="2744550" y="1846275"/>
            <a:ext cx="651900" cy="32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7"/>
          <p:cNvSpPr txBox="1"/>
          <p:nvPr>
            <p:ph type="title"/>
          </p:nvPr>
        </p:nvSpPr>
        <p:spPr>
          <a:xfrm>
            <a:off x="311700" y="18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프로젝트(front) </a:t>
            </a:r>
            <a:endParaRPr/>
          </a:p>
        </p:txBody>
      </p:sp>
      <p:sp>
        <p:nvSpPr>
          <p:cNvPr id="606" name="Google Shape;606;p77"/>
          <p:cNvSpPr txBox="1"/>
          <p:nvPr/>
        </p:nvSpPr>
        <p:spPr>
          <a:xfrm>
            <a:off x="319200" y="870575"/>
            <a:ext cx="82008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npm이 전부 install되면 npm run dev 실행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ps. Are you interested in participating은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위의 내용에 따라 보면 NuxtJS의 경우 익명의 원격 측정 데이터를 수집하여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지속적으로 개선하는데 노력하니 원격으로 데이터를 수집하길 참여해달라는 내용이다.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07" name="Google Shape;60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6716449" cy="21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/>
          <p:nvPr/>
        </p:nvSpPr>
        <p:spPr>
          <a:xfrm>
            <a:off x="2371975" y="2714675"/>
            <a:ext cx="952200" cy="32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8"/>
          <p:cNvSpPr txBox="1"/>
          <p:nvPr>
            <p:ph type="title"/>
          </p:nvPr>
        </p:nvSpPr>
        <p:spPr>
          <a:xfrm>
            <a:off x="311700" y="18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프로젝트(front) </a:t>
            </a:r>
            <a:endParaRPr/>
          </a:p>
        </p:txBody>
      </p:sp>
      <p:sp>
        <p:nvSpPr>
          <p:cNvPr id="614" name="Google Shape;614;p78"/>
          <p:cNvSpPr txBox="1"/>
          <p:nvPr/>
        </p:nvSpPr>
        <p:spPr>
          <a:xfrm>
            <a:off x="283425" y="682688"/>
            <a:ext cx="820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localhost:3000을 url에 입력하거나 npm run dev에 나오는 Listening에 주소를 ctrl+왼쪽 마우스로 눌러서 왼쪽 화면에 나오는 화면이 나오면 성공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15" name="Google Shape;61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0" y="1483100"/>
            <a:ext cx="3925525" cy="29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200" y="1483100"/>
            <a:ext cx="3612825" cy="297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7" name="Google Shape;617;p78"/>
          <p:cNvSpPr/>
          <p:nvPr/>
        </p:nvSpPr>
        <p:spPr>
          <a:xfrm>
            <a:off x="1804800" y="3535500"/>
            <a:ext cx="1936200" cy="32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8"/>
          <p:cNvSpPr/>
          <p:nvPr/>
        </p:nvSpPr>
        <p:spPr>
          <a:xfrm>
            <a:off x="6572925" y="1459950"/>
            <a:ext cx="18111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8"/>
          <p:cNvSpPr txBox="1"/>
          <p:nvPr/>
        </p:nvSpPr>
        <p:spPr>
          <a:xfrm>
            <a:off x="8384025" y="4537025"/>
            <a:ext cx="600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끝</a:t>
            </a:r>
            <a:endParaRPr b="1" sz="2400"/>
          </a:p>
        </p:txBody>
      </p:sp>
      <p:sp>
        <p:nvSpPr>
          <p:cNvPr id="620" name="Google Shape;620;p78"/>
          <p:cNvSpPr txBox="1"/>
          <p:nvPr/>
        </p:nvSpPr>
        <p:spPr>
          <a:xfrm>
            <a:off x="5963150" y="4613975"/>
            <a:ext cx="23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로그인 눌러서 오류없으면 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621" name="Google Shape;621;p78"/>
          <p:cNvSpPr/>
          <p:nvPr/>
        </p:nvSpPr>
        <p:spPr>
          <a:xfrm>
            <a:off x="4918975" y="3493361"/>
            <a:ext cx="754500" cy="4002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  <p:cxnSp>
        <p:nvCxnSpPr>
          <p:cNvPr id="622" name="Google Shape;622;p78"/>
          <p:cNvCxnSpPr/>
          <p:nvPr/>
        </p:nvCxnSpPr>
        <p:spPr>
          <a:xfrm>
            <a:off x="5673475" y="3726100"/>
            <a:ext cx="621000" cy="9456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00" y="1191975"/>
            <a:ext cx="3708551" cy="31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125" y="2087538"/>
            <a:ext cx="4015499" cy="13551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9"/>
          <p:cNvSpPr txBox="1"/>
          <p:nvPr/>
        </p:nvSpPr>
        <p:spPr>
          <a:xfrm>
            <a:off x="4562275" y="1557063"/>
            <a:ext cx="4069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cmd에서 `node –version' 입력해서 버전확인</a:t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4589125" y="3112775"/>
            <a:ext cx="842400" cy="23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363300" y="29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1.node-v16.19.0-x64 설치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4144475" y="2534238"/>
            <a:ext cx="372000" cy="461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0" y="1893075"/>
            <a:ext cx="4029075" cy="186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450" y="1024125"/>
            <a:ext cx="3009101" cy="340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495600" y="871638"/>
            <a:ext cx="39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환경변수 설정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548150" y="2922400"/>
            <a:ext cx="3924000" cy="68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623" y="1383525"/>
            <a:ext cx="4029075" cy="3860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363300" y="29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1.node-v16.19.0-x64 설치</a:t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4724388" y="2714463"/>
            <a:ext cx="372000" cy="461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75" y="634800"/>
            <a:ext cx="4258255" cy="412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1.node-v16.19.0-x64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1061403" y="3685283"/>
            <a:ext cx="46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1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1676630" y="1046882"/>
            <a:ext cx="46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2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631835" y="2205683"/>
            <a:ext cx="46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5772559" y="1203725"/>
            <a:ext cx="10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4837679" y="2798111"/>
            <a:ext cx="274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변수이름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NODE_HOME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837679" y="3750860"/>
            <a:ext cx="3883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변수값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C:\tools\nodejs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